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2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3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1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4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2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4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4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8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5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AE9B0-AE5A-4062-BF50-9620872C2729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D8D1-BE98-4BB8-BD5D-CDE96791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2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85750"/>
            <a:ext cx="8791575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Pretoria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2013-04-05T08:01:58Z</dcterms:created>
  <dcterms:modified xsi:type="dcterms:W3CDTF">2013-04-05T08:03:33Z</dcterms:modified>
</cp:coreProperties>
</file>